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24"/>
  </p:notesMasterIdLst>
  <p:sldIdLst>
    <p:sldId id="256" r:id="rId5"/>
    <p:sldId id="274" r:id="rId6"/>
    <p:sldId id="266" r:id="rId7"/>
    <p:sldId id="273" r:id="rId8"/>
    <p:sldId id="257" r:id="rId9"/>
    <p:sldId id="268" r:id="rId10"/>
    <p:sldId id="258" r:id="rId11"/>
    <p:sldId id="259" r:id="rId12"/>
    <p:sldId id="269" r:id="rId13"/>
    <p:sldId id="260" r:id="rId14"/>
    <p:sldId id="261" r:id="rId15"/>
    <p:sldId id="270" r:id="rId16"/>
    <p:sldId id="262" r:id="rId17"/>
    <p:sldId id="263" r:id="rId18"/>
    <p:sldId id="271" r:id="rId19"/>
    <p:sldId id="264" r:id="rId20"/>
    <p:sldId id="265" r:id="rId21"/>
    <p:sldId id="267" r:id="rId22"/>
    <p:sldId id="272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629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159A5-BA13-45D7-AB2A-4C86E830C6ED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27BB8A-ED9C-4591-B600-A8679BD6B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099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1C43-8EF1-4460-ACCE-A62279DEDF34}" type="datetime1">
              <a:rPr lang="en-US" smtClean="0"/>
              <a:t>8/18/2022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C68A0-7927-46D6-9EBA-F0B71D73C531}" type="datetime1">
              <a:rPr lang="en-US" smtClean="0"/>
              <a:t>8/18/2022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1DE9-7904-4F9B-AF0C-2D00B613111B}" type="datetime1">
              <a:rPr lang="en-US" smtClean="0"/>
              <a:t>8/18/2022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9F26B-DB14-4BF6-AC0E-1CE18D62AAF3}" type="datetime1">
              <a:rPr lang="en-US" smtClean="0"/>
              <a:t>8/18/2022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4E1B0-DF9C-48A3-9763-A4F0E30A1A5F}" type="datetime1">
              <a:rPr lang="en-US" smtClean="0"/>
              <a:t>8/18/2022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425C7-A4C2-4786-A6F1-19FF60015F21}" type="datetime1">
              <a:rPr lang="en-US" smtClean="0"/>
              <a:t>8/18/2022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A730B-DF8A-409A-B47A-CF88E510C588}" type="datetime1">
              <a:rPr lang="en-US" smtClean="0"/>
              <a:t>8/18/2022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3C576-5F84-4553-AA4A-6CC53E2879C8}" type="datetime1">
              <a:rPr lang="en-US" smtClean="0"/>
              <a:t>8/18/2022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512B8-ECAA-4689-8167-18AF812B8185}" type="datetime1">
              <a:rPr lang="en-US" smtClean="0"/>
              <a:t>8/18/2022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AA1A1-7A87-4DEC-B7BA-A6A214374A56}" type="datetime1">
              <a:rPr lang="en-US" smtClean="0"/>
              <a:t>8/18/2022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D0BF2-D7BF-4C39-B79B-6FB96639429A}" type="datetime1">
              <a:rPr lang="en-US" smtClean="0"/>
              <a:t>8/18/2022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AFE4-7181-49E6-AD7B-CC3E03F9C524}" type="datetime1">
              <a:rPr lang="en-US" smtClean="0"/>
              <a:t>8/18/2022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6A094-51C1-4D02-B499-4E1B42C1199D}" type="datetime1">
              <a:rPr lang="en-US" smtClean="0"/>
              <a:t>8/18/2022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57E0D-7713-4BE6-A0E3-1EE6C13B4CCE}" type="datetime1">
              <a:rPr lang="en-US" smtClean="0"/>
              <a:t>8/18/2022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FDBAF-1BC7-4C9F-890F-C1712F9EE9E7}" type="datetime1">
              <a:rPr lang="en-US" smtClean="0"/>
              <a:t>8/18/2022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27BAA-6CED-4C39-B98A-4F53532830AD}" type="datetime1">
              <a:rPr lang="en-US" smtClean="0"/>
              <a:t>8/18/2022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A89F1-8FD7-4CED-AE7C-7BE5F24BC119}" type="datetime1">
              <a:rPr lang="en-US" smtClean="0"/>
              <a:t>8/18/2022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D6009-DF90-4114-8D5B-02E7FBA52B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E911 Strategic Budget Plan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D20496-0F51-4C11-9109-529083E1D2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FY 2023-2027  8/12/2022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BACC23-7590-4059-9739-72D14AB11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378AC-C442-460F-845E-7579D8985879}" type="datetime1">
              <a:rPr lang="en-US" smtClean="0"/>
              <a:t>8/18/2022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08A188-B3DB-4536-A1D8-592448CF8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3719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E92976-58A2-4688-B354-3A62096B6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8DB02-1AC6-460D-84CB-5C2758A33877}" type="datetime1">
              <a:rPr lang="en-US" smtClean="0"/>
              <a:t>8/18/2022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515479C-EA83-404A-9444-9FD26D2B5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927DBAA-AB7A-9CC6-9FFC-3C62A7F0D2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1477" y="552684"/>
            <a:ext cx="8149046" cy="5948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7683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C26D09-4F6C-46B2-9E69-74AAEEAF2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57E0D-7713-4BE6-A0E3-1EE6C13B4CCE}" type="datetime1">
              <a:rPr lang="en-US" smtClean="0"/>
              <a:t>8/18/2022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20AD138-4AB4-4B0A-BB4B-080B4C5C0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B71363B-11B9-99D4-8DFA-DF24D56661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5317" y="357167"/>
            <a:ext cx="7906295" cy="6140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2533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8AEA0E-D919-405C-9A95-9E1E549F8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57E0D-7713-4BE6-A0E3-1EE6C13B4CCE}" type="datetime1">
              <a:rPr lang="en-US" smtClean="0"/>
              <a:t>8/18/2022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1ACE0FF-B53E-4ED8-9EA8-06C367346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A693433-FF61-1D5D-0BB8-9201E83A54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8226" y="1152907"/>
            <a:ext cx="9413233" cy="2847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882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CCC358-9270-4603-A254-D8B54547B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57E0D-7713-4BE6-A0E3-1EE6C13B4CCE}" type="datetime1">
              <a:rPr lang="en-US" smtClean="0"/>
              <a:t>8/18/2022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4D55208-A837-42CF-B689-24DE0FFA7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C9FD596-404E-3D59-7AD4-9568B94C5E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3664" y="287662"/>
            <a:ext cx="7984672" cy="6282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5697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EEB181-2095-4E85-86BB-99391D0BB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57E0D-7713-4BE6-A0E3-1EE6C13B4CCE}" type="datetime1">
              <a:rPr lang="en-US" smtClean="0"/>
              <a:t>8/18/2022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94FD3B-546C-442F-AB32-8AA5263C3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13C7C29-F445-E5BB-8EE6-F731B5F121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8109" y="209473"/>
            <a:ext cx="7715781" cy="6439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2461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3FE5B8-DB60-4A0A-877F-2BDAB838E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57E0D-7713-4BE6-A0E3-1EE6C13B4CCE}" type="datetime1">
              <a:rPr lang="en-US" smtClean="0"/>
              <a:t>8/18/2022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C87E1AE-E050-45DF-9AE7-570E8821B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88A7BEE-1598-8545-76C8-08A43BB1BD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5181" y="970344"/>
            <a:ext cx="9430575" cy="3552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3480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6A1A26-CF9B-4241-ACB7-2FC321259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57E0D-7713-4BE6-A0E3-1EE6C13B4CCE}" type="datetime1">
              <a:rPr lang="en-US" smtClean="0"/>
              <a:t>8/18/2022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AADD32F-332B-4A0E-9B28-5B2F44328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644D850-5D50-DF92-B6CE-71D72F6446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2205" y="206899"/>
            <a:ext cx="7885810" cy="6444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3282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D124C9-D78A-4CE7-8058-FD10C6BE6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57E0D-7713-4BE6-A0E3-1EE6C13B4CCE}" type="datetime1">
              <a:rPr lang="en-US" smtClean="0"/>
              <a:t>8/18/2022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634C502-1E8B-488B-BA0D-7DB9AFCE5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54809BF-CB4F-8503-D029-343B0AEA6A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6671" y="178583"/>
            <a:ext cx="7044143" cy="6500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9860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10802B-00E3-4346-B4A7-34863831B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57E0D-7713-4BE6-A0E3-1EE6C13B4CCE}" type="datetime1">
              <a:rPr lang="en-US" smtClean="0"/>
              <a:t>8/18/2022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3AFD3D-7CBA-49B2-A344-943009967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6C41B98-4097-D72A-23D6-C83DBABBDC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1999" y="150452"/>
            <a:ext cx="6147882" cy="6350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9749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4A0979-41C6-3E28-D130-368FBD704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57E0D-7713-4BE6-A0E3-1EE6C13B4CCE}" type="datetime1">
              <a:rPr lang="en-US" smtClean="0"/>
              <a:t>8/18/2022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C3272C3-B214-5303-522D-626E5F6D3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9142AC3-C9CD-932C-BF57-9D0C324FFD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5594" y="1152907"/>
            <a:ext cx="7660811" cy="3935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916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6BA73-ED74-9A0A-36FC-83499CE5D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1138632"/>
            <a:ext cx="8781091" cy="439580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Changes for FY 2023-27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ADF331-A9DF-0435-8303-24513DC89A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495" y="2133600"/>
            <a:ext cx="8915400" cy="3777622"/>
          </a:xfrm>
        </p:spPr>
        <p:txBody>
          <a:bodyPr>
            <a:norm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Inflation will cause travel/conference expenses to rise precipitously.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Interest revenue should double or triple due to rising interest rates caused by actions of the Federal Reserve Bank.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surcharge fee receipts should remain stable due to our fixed surcharge fees and should not be impacted by inflation.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Hawaii PSAP will be transitioning into its new building in 2023-24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vacant ASA position was filled after a two-year hiatus.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will need to hire consultants to assist the Board with RFPs for the transition to Next Generation 911.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cash flow projection indicate that we will need to increase the legislative ceiling to allo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expenditures for NG9-1-1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analysis of the unencumbered amount for FY 2022 is $32,046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104F3-F9AE-5D5F-6F1B-1F23D1A38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512B8-ECAA-4689-8167-18AF812B8185}" type="datetime1">
              <a:rPr lang="en-US" smtClean="0"/>
              <a:t>8/18/2022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92B7B9-4C4F-ABFE-0692-64C28F293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534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AD385E-CF0B-42E3-9897-471D250F1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57E0D-7713-4BE6-A0E3-1EE6C13B4CCE}" type="datetime1">
              <a:rPr lang="en-US" smtClean="0"/>
              <a:t>8/18/2022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701FD7F-94A1-49E2-98EE-8AEEFBB67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605BDBF-A271-CAC0-4BFB-9F89AE4FF5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4500" y="157116"/>
            <a:ext cx="7662999" cy="6543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501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508172-8010-2876-C39A-6A7383ABC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57E0D-7713-4BE6-A0E3-1EE6C13B4CCE}" type="datetime1">
              <a:rPr lang="en-US" smtClean="0"/>
              <a:t>8/18/2022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322B634-630B-3DBF-683C-699FFB32C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F222FEE-445A-870E-2B9F-41997C7081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8830" y="339090"/>
            <a:ext cx="8054340" cy="6179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089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9BDC5F-1BB5-4DE6-B893-4AC53946A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6017B-BC4C-4F40-8F33-F94DE836A1E4}" type="datetime1">
              <a:rPr lang="en-US" smtClean="0"/>
              <a:t>8/18/2022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F6ACE2-C91F-4437-A2C1-36EC63D74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25DA23A-ABE5-2C6C-9270-08703CF1F4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9235" y="787782"/>
            <a:ext cx="8093529" cy="4964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032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9B7985-FB7D-4EA5-855F-2EF7442F7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57E0D-7713-4BE6-A0E3-1EE6C13B4CCE}" type="datetime1">
              <a:rPr lang="en-US" smtClean="0"/>
              <a:t>8/18/2022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914DE4A-29A9-4FCF-875D-CA3807C32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8F9EE07-FB9B-2239-F807-B6DFB55267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6311" y="970344"/>
            <a:ext cx="8759589" cy="3439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854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D5B2D1-D167-41C2-A165-5F335786E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500E2-AEEA-4C24-BB0F-231EEA0EE02E}" type="datetime1">
              <a:rPr lang="en-US" smtClean="0"/>
              <a:t>8/18/2022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4A1F09-71A1-4BC6-99C7-C80553A27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6A1C727-1B6C-A006-6827-3F4985BB32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6598" y="329152"/>
            <a:ext cx="7838803" cy="5986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04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9BC870-9C22-4DBE-87F0-94CF2644C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23798-B30F-4AE3-9D45-D346EFEFC19D}" type="datetime1">
              <a:rPr lang="en-US" smtClean="0"/>
              <a:t>8/18/2022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F5F613-32CE-4505-91BB-E58DC3ECF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1F9E562-450D-1D30-4E8C-2856CA4C39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5011" y="267334"/>
            <a:ext cx="7561978" cy="6323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3001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4CFAD6-24C0-4964-8903-11A402560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57E0D-7713-4BE6-A0E3-1EE6C13B4CCE}" type="datetime1">
              <a:rPr lang="en-US" smtClean="0"/>
              <a:t>8/18/2022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DFA407-0A89-4DB7-A728-339A98FE0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2DBDA43-B16F-2530-8953-5DDF064C3B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8284" y="970344"/>
            <a:ext cx="9176159" cy="3615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30944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338E0AAD55FA146A38942E3F34A033A" ma:contentTypeVersion="12" ma:contentTypeDescription="Create a new document." ma:contentTypeScope="" ma:versionID="b5867522a2d3c36873a1009b315bb5c5">
  <xsd:schema xmlns:xsd="http://www.w3.org/2001/XMLSchema" xmlns:xs="http://www.w3.org/2001/XMLSchema" xmlns:p="http://schemas.microsoft.com/office/2006/metadata/properties" xmlns:ns3="303ae694-efb0-470a-afda-6190adb00bac" xmlns:ns4="8cbffc19-3d3a-494c-bb28-3e8d4c1776a3" targetNamespace="http://schemas.microsoft.com/office/2006/metadata/properties" ma:root="true" ma:fieldsID="a84bc64393c3f12b49ea7872e6a8001b" ns3:_="" ns4:_="">
    <xsd:import namespace="303ae694-efb0-470a-afda-6190adb00bac"/>
    <xsd:import namespace="8cbffc19-3d3a-494c-bb28-3e8d4c1776a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3ae694-efb0-470a-afda-6190adb00ba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bffc19-3d3a-494c-bb28-3e8d4c1776a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051EBA6-79B6-4044-9F7F-9E8639B012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03ae694-efb0-470a-afda-6190adb00bac"/>
    <ds:schemaRef ds:uri="8cbffc19-3d3a-494c-bb28-3e8d4c1776a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AC15DDE-0220-4890-88C5-E25B4F5668D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8EA661E-1BCD-409C-A573-74A40625D9CB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303ae694-efb0-470a-afda-6190adb00bac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8cbffc19-3d3a-494c-bb28-3e8d4c1776a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333</TotalTime>
  <Words>175</Words>
  <Application>Microsoft Office PowerPoint</Application>
  <PresentationFormat>Widescreen</PresentationFormat>
  <Paragraphs>49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Century Gothic</vt:lpstr>
      <vt:lpstr>Symbol</vt:lpstr>
      <vt:lpstr>Wingdings 3</vt:lpstr>
      <vt:lpstr>Wisp</vt:lpstr>
      <vt:lpstr>E911 Strategic Budget Plan</vt:lpstr>
      <vt:lpstr>Changes for FY 2023-27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E911 Strategic Budget Plan</dc:title>
  <dc:creator>Tagupa, Courtney T</dc:creator>
  <cp:lastModifiedBy>Murakami, Royce M</cp:lastModifiedBy>
  <cp:revision>12</cp:revision>
  <dcterms:created xsi:type="dcterms:W3CDTF">2022-07-18T18:43:02Z</dcterms:created>
  <dcterms:modified xsi:type="dcterms:W3CDTF">2022-08-18T22:03:14Z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0x010100C338E0AAD55FA146A38942E3F34A033A</vt:lpwstr>
  </property>
</Properties>
</file>